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8" r:id="rId3"/>
    <p:sldId id="27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th" initials="R" lastIdx="3" clrIdx="0">
    <p:extLst>
      <p:ext uri="{19B8F6BF-5375-455C-9EA6-DF929625EA0E}">
        <p15:presenceInfo xmlns:p15="http://schemas.microsoft.com/office/powerpoint/2012/main" userId="Rut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ADDCE-9B3C-40F4-A9EC-A9BCE35DD77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3BDD1-F520-4FCE-B55F-1CA94BD7128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666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937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735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278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279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287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066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174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819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73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587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74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0DDF8"/>
            </a:gs>
            <a:gs pos="2000">
              <a:schemeClr val="bg1">
                <a:lumMod val="1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3CECC-ADC3-44C8-B834-FFE8EBDDA41D}" type="datetimeFigureOut">
              <a:rPr lang="fr-CA" smtClean="0"/>
              <a:t>2023-01-06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021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/>
          <a:lstStyle/>
          <a:p>
            <a:r>
              <a:rPr lang="en-CA" b="1" dirty="0" smtClean="0"/>
              <a:t>Slide Deck 1A:</a:t>
            </a:r>
            <a:br>
              <a:rPr lang="en-CA" b="1" dirty="0" smtClean="0"/>
            </a:br>
            <a:r>
              <a:rPr lang="en-CA" b="1" dirty="0" smtClean="0"/>
              <a:t>What do you know?</a:t>
            </a:r>
            <a:endParaRPr lang="fr-CA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6093296"/>
            <a:ext cx="3065600" cy="55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11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309320"/>
            <a:ext cx="1460401" cy="2620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764704"/>
            <a:ext cx="7632848" cy="1143000"/>
          </a:xfrm>
        </p:spPr>
        <p:txBody>
          <a:bodyPr>
            <a:noAutofit/>
          </a:bodyPr>
          <a:lstStyle/>
          <a:p>
            <a:r>
              <a:rPr lang="en-CA" sz="3600" dirty="0" smtClean="0"/>
              <a:t>Tell me anything you know related to this image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132856"/>
            <a:ext cx="5811982" cy="374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85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309320"/>
            <a:ext cx="1460401" cy="2620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764704"/>
            <a:ext cx="7632848" cy="1143000"/>
          </a:xfrm>
        </p:spPr>
        <p:txBody>
          <a:bodyPr>
            <a:noAutofit/>
          </a:bodyPr>
          <a:lstStyle/>
          <a:p>
            <a:r>
              <a:rPr lang="en-CA" sz="3600" dirty="0"/>
              <a:t>W</a:t>
            </a:r>
            <a:r>
              <a:rPr lang="en-CA" sz="3600" dirty="0" smtClean="0"/>
              <a:t>hat do you know </a:t>
            </a:r>
            <a:r>
              <a:rPr lang="en-CA" sz="3600" dirty="0"/>
              <a:t>about how government is organized in </a:t>
            </a:r>
            <a:r>
              <a:rPr lang="en-CA" sz="3600" dirty="0" smtClean="0"/>
              <a:t>Canada?</a:t>
            </a:r>
            <a:endParaRPr lang="en-US" sz="3600" dirty="0"/>
          </a:p>
        </p:txBody>
      </p:sp>
      <p:pic>
        <p:nvPicPr>
          <p:cNvPr id="5" name="Picture 4" descr="Parliament Buildin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76872"/>
            <a:ext cx="5199939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41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31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Deck 1A: What do you know?</vt:lpstr>
      <vt:lpstr>Tell me anything you know related to this image</vt:lpstr>
      <vt:lpstr>What do you know about how government is organized in Canada?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A – Members of Parliament</dc:title>
  <dc:creator>Adelina</dc:creator>
  <cp:lastModifiedBy>civix</cp:lastModifiedBy>
  <cp:revision>40</cp:revision>
  <dcterms:created xsi:type="dcterms:W3CDTF">2016-02-22T21:04:49Z</dcterms:created>
  <dcterms:modified xsi:type="dcterms:W3CDTF">2023-01-06T20:58:00Z</dcterms:modified>
</cp:coreProperties>
</file>